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B45F-130E-4D14-BF6D-20A64BBE7756}" type="datetimeFigureOut">
              <a:rPr lang="de-DE" smtClean="0"/>
              <a:pPr/>
              <a:t>14.04.2017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57D3-0328-4DFB-9D08-0EE9E09C06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Information für die </a:t>
            </a:r>
            <a:r>
              <a:rPr lang="de-DE" dirty="0" smtClean="0"/>
              <a:t>Betreuerin/er </a:t>
            </a:r>
            <a:r>
              <a:rPr lang="de-DE" dirty="0" smtClean="0"/>
              <a:t>der Kinderfeuerwehren im Dill Verband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400800" cy="1752600"/>
          </a:xfrm>
        </p:spPr>
        <p:txBody>
          <a:bodyPr>
            <a:noAutofit/>
          </a:bodyPr>
          <a:lstStyle/>
          <a:p>
            <a:r>
              <a:rPr lang="de-DE" sz="3600" dirty="0" smtClean="0"/>
              <a:t>Kinderfeuerwehrabzeichen für die Kindergruppen in den hessischen Feuerwehren</a:t>
            </a:r>
            <a:endParaRPr lang="de-DE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Kinderfeuerwehr 18 Juli 2015\Vordrucke\Tastze Stufe 1-4\Unterlagen für Power Piont\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120680" cy="6337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inderfeuerwehr 18 Juli 2015\Vordrucke\Tastze Stufe 1-4\Unterlagen für Power Piont\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1530" y="154894"/>
            <a:ext cx="4392488" cy="604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inderfeuerwehr 18 Juli 2015\Vordrucke\Tastze Stufe 1-4\Unterlagen für Power Piont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9328" y="699224"/>
            <a:ext cx="3795275" cy="522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032663" y="1038108"/>
          <a:ext cx="7211745" cy="4695147"/>
        </p:xfrm>
        <a:graphic>
          <a:graphicData uri="http://schemas.openxmlformats.org/presentationml/2006/ole">
            <p:oleObj spid="_x0000_s7169" name="Worksheet" r:id="rId3" imgW="9772703" imgH="63628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627784" y="548680"/>
          <a:ext cx="4032448" cy="5706505"/>
        </p:xfrm>
        <a:graphic>
          <a:graphicData uri="http://schemas.openxmlformats.org/presentationml/2006/ole">
            <p:oleObj spid="_x0000_s30722" name="Acrobat Document" r:id="rId3" imgW="5667173" imgH="801997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987825" y="574623"/>
          <a:ext cx="4104456" cy="5808408"/>
        </p:xfrm>
        <a:graphic>
          <a:graphicData uri="http://schemas.openxmlformats.org/presentationml/2006/ole">
            <p:oleObj spid="_x0000_s31746" name="Acrobat Document" r:id="rId3" imgW="5667173" imgH="801997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inderfeuerwehr 18 Juli 2015\Vordrucke\Tastze Stufe 1-4\Unterlagen für Power Piont\im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83768" y="294715"/>
            <a:ext cx="4769756" cy="656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inderfeuerwehr 18 Juli 2015\Vordrucke\Tastze Stufe 1-4\Unterlagen für Power Piont\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680520" cy="644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inderfeuerwehr 18 Juli 2015\Vordrucke\Tastze Stufe 1-4\Unterlagen für Power Piont\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4338482" cy="596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inderfeuerwehr 18 Juli 2015\Vordrucke\Tastze Stufe 1-4\Unterlagen für Power Piont\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9084"/>
            <a:ext cx="4824536" cy="663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inderfeuerwehr 18 Juli 2015\Vordrucke\Tastze Stufe 1-4\Unterlagen für Power Piont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8" y="121349"/>
            <a:ext cx="7557144" cy="6427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inderfeuerwehr 18 Juli 2015\Vordrucke\Tastze Stufe 1-4\Unterlagen für Power Piont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744747" cy="337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Larissa-Design</vt:lpstr>
      <vt:lpstr>Acrobat Document</vt:lpstr>
      <vt:lpstr>Worksheet</vt:lpstr>
      <vt:lpstr>Information für die Betreuerin/er der Kinderfeuerwehren im Dill Verband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für die Betreuer/in der Kinderfeuerwehren im Dill Verband</dc:title>
  <dc:creator>ingo Stranzenbach</dc:creator>
  <cp:lastModifiedBy>ingo Stranzenbach</cp:lastModifiedBy>
  <cp:revision>5</cp:revision>
  <dcterms:created xsi:type="dcterms:W3CDTF">2017-03-26T18:27:56Z</dcterms:created>
  <dcterms:modified xsi:type="dcterms:W3CDTF">2017-04-14T10:21:45Z</dcterms:modified>
</cp:coreProperties>
</file>